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gbDAfOLnEIsG/hfj+2qQNdVE40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 descr="Navigator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-531626" y="4019196"/>
            <a:ext cx="653152" cy="64296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-531627" y="6166955"/>
            <a:ext cx="653152" cy="631596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w="952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-531627" y="5465213"/>
            <a:ext cx="653152" cy="64475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-531627" y="4742203"/>
            <a:ext cx="653152" cy="643855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00" scaled="0"/>
          </a:gradFill>
          <a:ln w="9525" cap="flat" cmpd="sng">
            <a:solidFill>
              <a:srgbClr val="F5913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-1323777" y="439982"/>
            <a:ext cx="1584300" cy="14460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Depict your Market Opportunity Set on the Navigator. 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6702055" y="316872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Your project/ startup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" descr="worksheet2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2" descr="https://upload.wikimedia.org/wikipedia/commons/thumb/b/b2/SemiTransBlack_x.svg/120px-SemiTransBlack_x.svg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57327" y="5110800"/>
            <a:ext cx="357183" cy="357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" descr="https://upload.wikimedia.org/wikipedia/commons/thumb/b/b2/SemiTransBlack_x.svg/120px-SemiTransBlack_x.svg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78592" y="5495327"/>
            <a:ext cx="357183" cy="357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" descr="https://upload.wikimedia.org/wikipedia/commons/thumb/b/b2/SemiTransBlack_x.svg/120px-SemiTransBlack_x.svg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78592" y="5852510"/>
            <a:ext cx="357183" cy="357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" descr="https://upload.wikimedia.org/wikipedia/commons/thumb/b/b2/SemiTransBlack_x.svg/120px-SemiTransBlack_x.svg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78592" y="6209693"/>
            <a:ext cx="357183" cy="357183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/>
          <p:nvPr/>
        </p:nvSpPr>
        <p:spPr>
          <a:xfrm>
            <a:off x="6702055" y="316872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Your project/ startup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2317898" y="1063484"/>
            <a:ext cx="225410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Career Events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2" descr="https://upload.wikimedia.org/wikipedia/commons/thumb/b/b2/SemiTransBlack_x.svg/120px-SemiTransBlack_x.svg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86673" y="5110800"/>
            <a:ext cx="357183" cy="357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" descr="https://upload.wikimedia.org/wikipedia/commons/thumb/b/b2/SemiTransBlack_x.svg/120px-SemiTransBlack_x.svg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65408" y="5495327"/>
            <a:ext cx="357183" cy="357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" descr="https://upload.wikimedia.org/wikipedia/commons/thumb/b/b2/SemiTransBlack_x.svg/120px-SemiTransBlack_x.svg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65408" y="5852510"/>
            <a:ext cx="357183" cy="357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" descr="https://upload.wikimedia.org/wikipedia/commons/thumb/b/b2/SemiTransBlack_x.svg/120px-SemiTransBlack_x.svg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65408" y="6209693"/>
            <a:ext cx="357183" cy="35718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"/>
          <p:cNvSpPr/>
          <p:nvPr/>
        </p:nvSpPr>
        <p:spPr>
          <a:xfrm>
            <a:off x="-1197101" y="439982"/>
            <a:ext cx="1584300" cy="14460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Instructions: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Fill in Worksheet 2 -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each market opportunity in your set. You can use the X signs below to mark your scores.</a:t>
            </a:r>
            <a:endParaRPr dirty="0"/>
          </a:p>
        </p:txBody>
      </p:sp>
      <p:sp>
        <p:nvSpPr>
          <p:cNvPr id="111" name="Google Shape;111;p2"/>
          <p:cNvSpPr/>
          <p:nvPr/>
        </p:nvSpPr>
        <p:spPr>
          <a:xfrm>
            <a:off x="-1197052" y="3593551"/>
            <a:ext cx="1584251" cy="1446022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you feel comfortable with scoring  the overall potential and the overall challenge, you can place this market opportunity on the Attractiveness Map</a:t>
            </a:r>
            <a:endParaRPr/>
          </a:p>
        </p:txBody>
      </p:sp>
      <p:sp>
        <p:nvSpPr>
          <p:cNvPr id="112" name="Google Shape;112;p2"/>
          <p:cNvSpPr/>
          <p:nvPr/>
        </p:nvSpPr>
        <p:spPr>
          <a:xfrm>
            <a:off x="-1181328" y="2028770"/>
            <a:ext cx="1584251" cy="1446022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Explain shortly in class what is this opportunity and what are the key considerations that led you to evaluate  its potential and challenge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3" descr="Navigator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3"/>
          <p:cNvSpPr/>
          <p:nvPr/>
        </p:nvSpPr>
        <p:spPr>
          <a:xfrm>
            <a:off x="-531626" y="4019196"/>
            <a:ext cx="653152" cy="64296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-531627" y="6166955"/>
            <a:ext cx="653152" cy="631596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w="952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-531627" y="5465213"/>
            <a:ext cx="653152" cy="64475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/>
          <p:nvPr/>
        </p:nvSpPr>
        <p:spPr>
          <a:xfrm>
            <a:off x="-531627" y="4742203"/>
            <a:ext cx="653152" cy="643855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00" scaled="0"/>
          </a:gradFill>
          <a:ln w="9525" cap="flat" cmpd="sng">
            <a:solidFill>
              <a:srgbClr val="F5913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-1127054" y="364907"/>
            <a:ext cx="1584251" cy="1446022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Depict your market opportunities on the Attractiveness Map, based on their overall potential and challenge. You can use the sticky notes below. </a:t>
            </a:r>
            <a:endParaRPr/>
          </a:p>
        </p:txBody>
      </p:sp>
      <p:sp>
        <p:nvSpPr>
          <p:cNvPr id="123" name="Google Shape;123;p3"/>
          <p:cNvSpPr txBox="1"/>
          <p:nvPr/>
        </p:nvSpPr>
        <p:spPr>
          <a:xfrm>
            <a:off x="6702055" y="316872"/>
            <a:ext cx="158425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Your project/ startup</a:t>
            </a:r>
            <a:endParaRPr sz="1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‫הצגה על המסך (4:3)</PresentationFormat>
  <Paragraphs>19</Paragraphs>
  <Slides>3</Slides>
  <Notes>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</dc:creator>
  <cp:lastModifiedBy>Sharon Tal-Itzkovitch</cp:lastModifiedBy>
  <cp:revision>1</cp:revision>
  <dcterms:created xsi:type="dcterms:W3CDTF">2017-07-20T07:02:38Z</dcterms:created>
  <dcterms:modified xsi:type="dcterms:W3CDTF">2023-11-17T10:57:38Z</dcterms:modified>
</cp:coreProperties>
</file>